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921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FE407-EDAB-4B42-91ED-90C51EF6A39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2B3F4-E4A3-42E9-879C-ACAA1B6877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66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mooth1x1" TargetMode="External"/><Relationship Id="rId2" Type="http://schemas.openxmlformats.org/officeDocument/2006/relationships/hyperlink" Target="http://justdaveinfo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tacpan.org/pod/DBD::Informix" TargetMode="External"/><Relationship Id="rId2" Type="http://schemas.openxmlformats.org/officeDocument/2006/relationships/hyperlink" Target="https://dbi.perl.org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s3.php.net/manual/en/" TargetMode="External"/><Relationship Id="rId2" Type="http://schemas.openxmlformats.org/officeDocument/2006/relationships/hyperlink" Target="https://www.ibm.com/developerworks/data/library/techarticle/dm-0606bombardier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php.net/manual/en/book.pdo.php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python.org/moin/Informix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Informix Application Development New Features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669826"/>
            <a:ext cx="8637072" cy="977621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93034" y="4158636"/>
            <a:ext cx="907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Part 1 - Examples of how to </a:t>
            </a:r>
            <a:r>
              <a:rPr lang="en-GB" dirty="0" err="1" smtClean="0"/>
              <a:t>connect,query</a:t>
            </a:r>
            <a:r>
              <a:rPr lang="en-GB" dirty="0" smtClean="0"/>
              <a:t> </a:t>
            </a:r>
            <a:r>
              <a:rPr lang="en-GB" dirty="0"/>
              <a:t>and modify </a:t>
            </a:r>
            <a:r>
              <a:rPr lang="en-GB" dirty="0" smtClean="0"/>
              <a:t>data </a:t>
            </a:r>
            <a:r>
              <a:rPr lang="en-GB" dirty="0"/>
              <a:t>in </a:t>
            </a:r>
            <a:r>
              <a:rPr lang="en-GB" dirty="0" smtClean="0"/>
              <a:t>multiple </a:t>
            </a:r>
            <a:r>
              <a:rPr lang="en-GB" dirty="0"/>
              <a:t>languages</a:t>
            </a:r>
          </a:p>
        </p:txBody>
      </p:sp>
    </p:spTree>
    <p:extLst>
      <p:ext uri="{BB962C8B-B14F-4D97-AF65-F5344CB8AC3E}">
        <p14:creationId xmlns:p14="http://schemas.microsoft.com/office/powerpoint/2010/main" val="19850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 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58794" y="1853754"/>
            <a:ext cx="75262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PHP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Python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Java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.NET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C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To follow </a:t>
            </a:r>
            <a:r>
              <a:rPr lang="en-GB" smtClean="0"/>
              <a:t>Perl,Ruby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7637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 WILLIAMS BIO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David is a cross product DBA </a:t>
            </a:r>
            <a:r>
              <a:rPr lang="en-GB" dirty="0" smtClean="0"/>
              <a:t>(Informix,DB2,SQL </a:t>
            </a:r>
            <a:r>
              <a:rPr lang="en-GB" dirty="0"/>
              <a:t>Server</a:t>
            </a:r>
            <a:r>
              <a:rPr lang="en-GB" dirty="0" smtClean="0"/>
              <a:t>,, </a:t>
            </a:r>
            <a:r>
              <a:rPr lang="en-GB" dirty="0"/>
              <a:t>Oracle</a:t>
            </a:r>
            <a:r>
              <a:rPr lang="en-GB" dirty="0" smtClean="0"/>
              <a:t>,, </a:t>
            </a:r>
            <a:r>
              <a:rPr lang="en-GB" dirty="0"/>
              <a:t>Sybase) who has worked for 25 years as a DBA for both private, local/central government customers including a Fortune 50 investment bank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David is also an IBM Champion and has started his own company Blue Rose Quantum Consulting.</a:t>
            </a:r>
          </a:p>
          <a:p>
            <a:endParaRPr lang="en-GB" dirty="0" smtClean="0"/>
          </a:p>
          <a:p>
            <a:r>
              <a:rPr lang="en-GB" dirty="0" smtClean="0"/>
              <a:t>Email</a:t>
            </a:r>
            <a:r>
              <a:rPr lang="en-GB" smtClean="0"/>
              <a:t>: david:smooth1.co.uk</a:t>
            </a:r>
            <a:endParaRPr lang="en-GB" dirty="0" smtClean="0"/>
          </a:p>
          <a:p>
            <a:r>
              <a:rPr lang="en-GB" dirty="0" smtClean="0"/>
              <a:t>Blog: </a:t>
            </a:r>
            <a:r>
              <a:rPr lang="en-GB" dirty="0" smtClean="0">
                <a:hlinkClick r:id="rId2"/>
              </a:rPr>
              <a:t>http://justdaveinfo</a:t>
            </a:r>
            <a:endParaRPr lang="en-GB" dirty="0" smtClean="0"/>
          </a:p>
          <a:p>
            <a:r>
              <a:rPr lang="en-GB" dirty="0" smtClean="0"/>
              <a:t>Twitter: </a:t>
            </a:r>
            <a:r>
              <a:rPr lang="en-GB" dirty="0">
                <a:hlinkClick r:id="rId3"/>
              </a:rPr>
              <a:t>@</a:t>
            </a:r>
            <a:r>
              <a:rPr lang="en-GB" b="1" dirty="0" smtClean="0">
                <a:hlinkClick r:id="rId3"/>
              </a:rPr>
              <a:t>smooth1x1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364085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NATIVE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Native tooling include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dbaccess</a:t>
            </a:r>
            <a:r>
              <a:rPr lang="en-GB" dirty="0" smtClean="0"/>
              <a:t> for SQL/SPL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x4GL</a:t>
            </a:r>
          </a:p>
        </p:txBody>
      </p:sp>
    </p:spTree>
    <p:extLst>
      <p:ext uri="{BB962C8B-B14F-4D97-AF65-F5344CB8AC3E}">
        <p14:creationId xmlns:p14="http://schemas.microsoft.com/office/powerpoint/2010/main" val="266262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PERL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>
                <a:hlinkClick r:id="rId2"/>
              </a:rPr>
              <a:t>https://dbi.perl.org/</a:t>
            </a:r>
            <a:r>
              <a:rPr lang="en-GB" dirty="0" smtClean="0"/>
              <a:t> - Generic database drive framework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hlinkClick r:id="rId3"/>
              </a:rPr>
              <a:t>https://metacpan.org/pod/DBD::Informix</a:t>
            </a:r>
            <a:r>
              <a:rPr lang="en-GB" dirty="0" smtClean="0"/>
              <a:t> – Informix driver</a:t>
            </a:r>
          </a:p>
        </p:txBody>
      </p:sp>
    </p:spTree>
    <p:extLst>
      <p:ext uri="{BB962C8B-B14F-4D97-AF65-F5344CB8AC3E}">
        <p14:creationId xmlns:p14="http://schemas.microsoft.com/office/powerpoint/2010/main" val="4256574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PHP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>
                <a:hlinkClick r:id="rId2"/>
              </a:rPr>
              <a:t>https://www.ibm.com/developerworks/data/library/techarticle/dm-0606bombardier/ 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PHP Manual - </a:t>
            </a:r>
            <a:r>
              <a:rPr lang="en-GB" dirty="0" smtClean="0">
                <a:hlinkClick r:id="rId3"/>
              </a:rPr>
              <a:t>http://us3.php.net/manual/en/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/>
              <a:t>PDO (PHP Data </a:t>
            </a:r>
            <a:r>
              <a:rPr lang="en-GB" dirty="0" smtClean="0"/>
              <a:t>Objects) Manual - </a:t>
            </a:r>
            <a:r>
              <a:rPr lang="en-GB" dirty="0" smtClean="0">
                <a:hlinkClick r:id="rId4"/>
              </a:rPr>
              <a:t>http://php.net/manual/en/book.pdo.php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097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</a:t>
            </a:r>
            <a:r>
              <a:rPr lang="en-GB" dirty="0"/>
              <a:t>Python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- </a:t>
            </a:r>
            <a:r>
              <a:rPr lang="en-GB" dirty="0" smtClean="0">
                <a:hlinkClick r:id="rId2"/>
              </a:rPr>
              <a:t>https://wiki.python.org/moin/Informix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027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JAVA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Install</a:t>
            </a:r>
          </a:p>
          <a:p>
            <a:endParaRPr lang="en-GB" dirty="0"/>
          </a:p>
          <a:p>
            <a:r>
              <a:rPr lang="en-GB" dirty="0" smtClean="0"/>
              <a:t>- Informix </a:t>
            </a:r>
            <a:r>
              <a:rPr lang="en-GB" dirty="0"/>
              <a:t>Client SDK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45891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</a:t>
            </a:r>
            <a:r>
              <a:rPr lang="en-GB" dirty="0"/>
              <a:t>.NET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Install</a:t>
            </a:r>
          </a:p>
          <a:p>
            <a:endParaRPr lang="en-GB" dirty="0"/>
          </a:p>
          <a:p>
            <a:r>
              <a:rPr lang="en-GB" dirty="0"/>
              <a:t>- </a:t>
            </a:r>
            <a:r>
              <a:rPr lang="en-GB" dirty="0" smtClean="0"/>
              <a:t>Visual </a:t>
            </a:r>
            <a:r>
              <a:rPr lang="en-GB" dirty="0"/>
              <a:t>Studio 2015 Community Edition</a:t>
            </a:r>
          </a:p>
          <a:p>
            <a:r>
              <a:rPr lang="en-GB" dirty="0" smtClean="0"/>
              <a:t>-.</a:t>
            </a:r>
            <a:r>
              <a:rPr lang="en-GB" dirty="0"/>
              <a:t>NET Framework 3.5</a:t>
            </a:r>
          </a:p>
          <a:p>
            <a:r>
              <a:rPr lang="en-GB" dirty="0" smtClean="0"/>
              <a:t>- Informix </a:t>
            </a:r>
            <a:r>
              <a:rPr lang="en-GB" dirty="0"/>
              <a:t>Client SDK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6510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FOR CODING – </a:t>
            </a:r>
            <a:r>
              <a:rPr lang="en-GB" dirty="0"/>
              <a:t>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Install</a:t>
            </a:r>
          </a:p>
          <a:p>
            <a:endParaRPr lang="en-GB" dirty="0"/>
          </a:p>
          <a:p>
            <a:r>
              <a:rPr lang="en-GB" dirty="0" smtClean="0"/>
              <a:t>- Informix </a:t>
            </a:r>
            <a:r>
              <a:rPr lang="en-GB" dirty="0"/>
              <a:t>Client SDK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5261106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3307</TotalTime>
  <Words>211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Rockwell</vt:lpstr>
      <vt:lpstr>Gallery</vt:lpstr>
      <vt:lpstr>Informix Application Development New Features </vt:lpstr>
      <vt:lpstr>DAVID WILLIAMS BIO</vt:lpstr>
      <vt:lpstr>EXAMPLES FOR CODING – NATIVE</vt:lpstr>
      <vt:lpstr>EXAMPLES FOR CODING – PERL</vt:lpstr>
      <vt:lpstr>EXAMPLES FOR CODING – PHP</vt:lpstr>
      <vt:lpstr>EXAMPLES FOR CODING – Python</vt:lpstr>
      <vt:lpstr>EXAMPLES FOR CODING – JAVA</vt:lpstr>
      <vt:lpstr>EXAMPLES FOR CODING – .NET</vt:lpstr>
      <vt:lpstr>EXAMPLES FOR CODING – C</vt:lpstr>
      <vt:lpstr>LANGUAGE 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on Linux</dc:title>
  <dc:creator>individual</dc:creator>
  <cp:lastModifiedBy>individual</cp:lastModifiedBy>
  <cp:revision>52</cp:revision>
  <dcterms:created xsi:type="dcterms:W3CDTF">2017-04-16T19:05:53Z</dcterms:created>
  <dcterms:modified xsi:type="dcterms:W3CDTF">2017-04-26T13:04:51Z</dcterms:modified>
</cp:coreProperties>
</file>