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9" r:id="rId4"/>
    <p:sldId id="258" r:id="rId5"/>
    <p:sldId id="260" r:id="rId6"/>
    <p:sldId id="262" r:id="rId7"/>
    <p:sldId id="263" r:id="rId8"/>
    <p:sldId id="265" r:id="rId9"/>
    <p:sldId id="266" r:id="rId10"/>
    <p:sldId id="264" r:id="rId11"/>
    <p:sldId id="259" r:id="rId12"/>
    <p:sldId id="261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921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4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FE407-EDAB-4B42-91ED-90C51EF6A39D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2B3F4-E4A3-42E9-879C-ACAA1B6877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66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ngodb.org/downloads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vnrepository.com/artifact/org.apache.tomcat.embed/tomcat-embed-core/8.0.38" TargetMode="External"/><Relationship Id="rId2" Type="http://schemas.openxmlformats.org/officeDocument/2006/relationships/hyperlink" Target="https://www.ibm.com/developerworks/community/blogs/da95bfce-e0cf-4056-8bc3-2deea450e378/entry/Informix_and_NoSQL_First_Steps_with_the_REST_API?lang=en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dingpedia.org/ama/how-to-test-a-rest-api-from-command-line-with-curl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smooth1x1" TargetMode="External"/><Relationship Id="rId2" Type="http://schemas.openxmlformats.org/officeDocument/2006/relationships/hyperlink" Target="http://justdaveinfo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bm.com/developerworks/community/blogs/da95bfce-e0cf-4056-8bc3-2deea450e378?lang=en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Informix Application Development New Features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669826"/>
            <a:ext cx="8637072" cy="977621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93034" y="4158636"/>
            <a:ext cx="9073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             Part 2 </a:t>
            </a:r>
            <a:r>
              <a:rPr lang="en-GB" dirty="0"/>
              <a:t>- JSON/BSON and the Mongo DB Wire Listener</a:t>
            </a:r>
          </a:p>
        </p:txBody>
      </p:sp>
    </p:spTree>
    <p:extLst>
      <p:ext uri="{BB962C8B-B14F-4D97-AF65-F5344CB8AC3E}">
        <p14:creationId xmlns:p14="http://schemas.microsoft.com/office/powerpoint/2010/main" val="198507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MONGO DB WIRE LISTENER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Wire listener default properties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err="1" smtClean="0"/>
              <a:t>listener.type</a:t>
            </a:r>
            <a:r>
              <a:rPr lang="en-GB" dirty="0" smtClean="0"/>
              <a:t>=mongo (</a:t>
            </a:r>
            <a:r>
              <a:rPr lang="en-GB" dirty="0" err="1" smtClean="0"/>
              <a:t>rest,mqtt</a:t>
            </a:r>
            <a:r>
              <a:rPr lang="en-GB" dirty="0" smtClean="0"/>
              <a:t>)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response.documents.count.default</a:t>
            </a:r>
            <a:r>
              <a:rPr lang="en-GB" dirty="0" smtClean="0"/>
              <a:t>  100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response.documents.count.maximum</a:t>
            </a:r>
            <a:r>
              <a:rPr lang="en-GB" dirty="0"/>
              <a:t> </a:t>
            </a:r>
            <a:r>
              <a:rPr lang="en-GB" dirty="0" smtClean="0"/>
              <a:t>10000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response.documents.size.maximum</a:t>
            </a:r>
            <a:r>
              <a:rPr lang="en-GB" dirty="0"/>
              <a:t> </a:t>
            </a:r>
            <a:r>
              <a:rPr lang="en-GB" dirty="0" smtClean="0"/>
              <a:t>1048576</a:t>
            </a:r>
          </a:p>
        </p:txBody>
      </p:sp>
    </p:spTree>
    <p:extLst>
      <p:ext uri="{BB962C8B-B14F-4D97-AF65-F5344CB8AC3E}">
        <p14:creationId xmlns:p14="http://schemas.microsoft.com/office/powerpoint/2010/main" val="3043965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MONGO DB WIRE LISTENER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test the listener we get the mongo </a:t>
            </a:r>
            <a:r>
              <a:rPr lang="en-GB" dirty="0" err="1" smtClean="0"/>
              <a:t>db</a:t>
            </a:r>
            <a:r>
              <a:rPr lang="en-GB" dirty="0" smtClean="0"/>
              <a:t> shell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hlinkClick r:id="rId2"/>
              </a:rPr>
              <a:t>http://www.mongodb.org/downloads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05186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MONGO DB WIRE LISTENER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2868" y="1983545"/>
            <a:ext cx="87782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can create a </a:t>
            </a:r>
            <a:r>
              <a:rPr lang="en-GB" dirty="0" err="1" smtClean="0"/>
              <a:t>timeseries</a:t>
            </a:r>
            <a:r>
              <a:rPr lang="en-GB" dirty="0" smtClean="0"/>
              <a:t> through the wire listener</a:t>
            </a:r>
          </a:p>
          <a:p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You </a:t>
            </a:r>
            <a:r>
              <a:rPr lang="en-GB" dirty="0"/>
              <a:t>cannot define hertz or compressed time series</a:t>
            </a:r>
            <a:r>
              <a:rPr lang="en-GB" dirty="0" smtClean="0"/>
              <a:t>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You cannot define rolling window containers</a:t>
            </a:r>
            <a:r>
              <a:rPr lang="en-GB" dirty="0" smtClean="0"/>
              <a:t>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You cannot load time series data through a loader program. You must load time series data through a virtual table</a:t>
            </a:r>
            <a:r>
              <a:rPr lang="en-GB" dirty="0" smtClean="0"/>
              <a:t>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You cannot run time series SQL routines or methods from the time series Java™ class library. You operate on the data through a virtual table.</a:t>
            </a:r>
          </a:p>
        </p:txBody>
      </p:sp>
    </p:spTree>
    <p:extLst>
      <p:ext uri="{BB962C8B-B14F-4D97-AF65-F5344CB8AC3E}">
        <p14:creationId xmlns:p14="http://schemas.microsoft.com/office/powerpoint/2010/main" val="1960928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REST WIRE </a:t>
            </a:r>
            <a:r>
              <a:rPr lang="en-GB" dirty="0"/>
              <a:t>LISTENER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2868" y="1983545"/>
            <a:ext cx="87782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smtClean="0"/>
              <a:t>Article </a:t>
            </a:r>
            <a:r>
              <a:rPr lang="en-GB" dirty="0" smtClean="0">
                <a:hlinkClick r:id="rId2"/>
              </a:rPr>
              <a:t>https://www.ibm.com/developerworks/community/blogs/da95bfce-e0cf-4056-8bc3-2deea450e378/entry/Informix_and_NoSQL_First_Steps_with_the_REST_API?lang=en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However 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Need to </a:t>
            </a:r>
            <a:r>
              <a:rPr lang="en-GB" dirty="0"/>
              <a:t>download  </a:t>
            </a:r>
            <a:r>
              <a:rPr lang="en-GB" dirty="0" smtClean="0"/>
              <a:t>tomcat-embed-core-8.0.38.jar from </a:t>
            </a:r>
            <a:r>
              <a:rPr lang="en-GB" dirty="0" smtClean="0">
                <a:hlinkClick r:id="rId3"/>
              </a:rPr>
              <a:t>https://mvnrepository.com/artifact/org.apache.tomcat.embed/tomcat-embed-core/8.0.38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/>
              <a:t>Need to also add ${INFORMIXDIR}/</a:t>
            </a:r>
            <a:r>
              <a:rPr lang="en-GB" dirty="0" err="1" smtClean="0"/>
              <a:t>nosql_sdk</a:t>
            </a:r>
            <a:r>
              <a:rPr lang="en-GB" dirty="0" smtClean="0"/>
              <a:t>/com.ibm.nosql.informix-1.2.2.jar to Java </a:t>
            </a:r>
            <a:r>
              <a:rPr lang="en-GB" dirty="0" err="1" smtClean="0"/>
              <a:t>classpath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33973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REST WIRE </a:t>
            </a:r>
            <a:r>
              <a:rPr lang="en-GB" dirty="0"/>
              <a:t>LISTENER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2868" y="1983545"/>
            <a:ext cx="877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smtClean="0"/>
              <a:t>Test with curl </a:t>
            </a:r>
            <a:r>
              <a:rPr lang="en-GB" smtClean="0">
                <a:hlinkClick r:id="rId2"/>
              </a:rPr>
              <a:t>http://www.codingpedia.org/ama/how-to-test-a-rest-api-from-command-line-with-curl/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0754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DAVID </a:t>
            </a:r>
            <a:r>
              <a:rPr lang="en-GB" dirty="0"/>
              <a:t>WILLIAMS BIO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20837" y="2278966"/>
            <a:ext cx="943942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David is a cross product DBA (Informix,DB2,SQL Server,, Oracle,, Sybase) who has worked for 25 years as a DBA for both private, local/central government customers including a Fortune 50 investment bank.</a:t>
            </a:r>
          </a:p>
          <a:p>
            <a:endParaRPr lang="en-GB" dirty="0"/>
          </a:p>
          <a:p>
            <a:r>
              <a:rPr lang="en-GB" dirty="0"/>
              <a:t>David is also an IBM Champion and has started his own company Blue Rose Quantum Consulting.</a:t>
            </a:r>
          </a:p>
          <a:p>
            <a:endParaRPr lang="en-GB" dirty="0"/>
          </a:p>
          <a:p>
            <a:r>
              <a:rPr lang="en-GB" dirty="0"/>
              <a:t>Email: david:smooth1.co.uk</a:t>
            </a:r>
          </a:p>
          <a:p>
            <a:r>
              <a:rPr lang="en-GB" dirty="0"/>
              <a:t>Blog: </a:t>
            </a:r>
            <a:r>
              <a:rPr lang="en-GB" dirty="0">
                <a:hlinkClick r:id="rId2"/>
              </a:rPr>
              <a:t>http://justdaveinfo</a:t>
            </a:r>
            <a:endParaRPr lang="en-GB" dirty="0"/>
          </a:p>
          <a:p>
            <a:r>
              <a:rPr lang="en-GB"/>
              <a:t>Twitter: </a:t>
            </a:r>
            <a:r>
              <a:rPr lang="en-GB">
                <a:hlinkClick r:id="rId3"/>
              </a:rPr>
              <a:t>@</a:t>
            </a:r>
            <a:r>
              <a:rPr lang="en-GB" b="1">
                <a:hlinkClick r:id="rId3"/>
              </a:rPr>
              <a:t>smooth1x1</a:t>
            </a:r>
            <a:endParaRPr lang="en-GB" b="1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85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 LISTENER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335" y="1853754"/>
            <a:ext cx="7723163" cy="366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195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MONGO DB WIRE LISTENER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/>
              <a:t>Informix and </a:t>
            </a:r>
            <a:r>
              <a:rPr lang="en-GB" dirty="0" smtClean="0"/>
              <a:t>NoSQL </a:t>
            </a:r>
            <a:r>
              <a:rPr lang="en-GB" dirty="0" err="1" smtClean="0"/>
              <a:t>Developerworks</a:t>
            </a:r>
            <a:r>
              <a:rPr lang="en-GB" dirty="0" smtClean="0"/>
              <a:t> Blog</a:t>
            </a:r>
          </a:p>
          <a:p>
            <a:r>
              <a:rPr lang="en-GB" dirty="0" smtClean="0">
                <a:hlinkClick r:id="rId2"/>
              </a:rPr>
              <a:t>https://www.ibm.com/developerworks/community/blogs/da95bfce-e0cf-4056-8bc3-2deea450e378?lang=en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Mongo DB terms mapped to Informix terms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Informix table -&gt; Mongo DB collection (</a:t>
            </a:r>
            <a:r>
              <a:rPr lang="en-GB" dirty="0" err="1" smtClean="0"/>
              <a:t>schemaless</a:t>
            </a:r>
            <a:r>
              <a:rPr lang="en-GB" dirty="0"/>
              <a:t> </a:t>
            </a:r>
            <a:r>
              <a:rPr lang="en-GB" dirty="0" smtClean="0"/>
              <a:t>BSON)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Informix record -&gt; Mongo DB document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Informix column -&gt; Mongo DB field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 smtClean="0"/>
              <a:t>* Can also shard via a shared key and have replica sets </a:t>
            </a:r>
          </a:p>
        </p:txBody>
      </p:sp>
    </p:spTree>
    <p:extLst>
      <p:ext uri="{BB962C8B-B14F-4D97-AF65-F5344CB8AC3E}">
        <p14:creationId xmlns:p14="http://schemas.microsoft.com/office/powerpoint/2010/main" val="3007634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MONGO DB WIRE LISTENER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Standard installation of Informix server includes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DBSERVERALIAS </a:t>
            </a:r>
            <a:r>
              <a:rPr lang="en-GB" dirty="0" smtClean="0"/>
              <a:t>lo_informix1210</a:t>
            </a:r>
          </a:p>
          <a:p>
            <a:pPr marL="285750" indent="-285750">
              <a:buFontTx/>
              <a:buChar char="-"/>
            </a:pPr>
            <a:r>
              <a:rPr lang="en-GB" dirty="0" err="1" smtClean="0"/>
              <a:t>Sqlhosts</a:t>
            </a:r>
            <a:r>
              <a:rPr lang="en-GB" dirty="0"/>
              <a:t> entry </a:t>
            </a:r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lo_informix1210 </a:t>
            </a:r>
            <a:r>
              <a:rPr lang="en-GB" dirty="0" err="1"/>
              <a:t>onsoctcp</a:t>
            </a:r>
            <a:r>
              <a:rPr lang="en-GB" dirty="0"/>
              <a:t> 127.0.0.1 </a:t>
            </a:r>
            <a:r>
              <a:rPr lang="en-GB" dirty="0" smtClean="0"/>
              <a:t>lo_informix1210</a:t>
            </a:r>
          </a:p>
          <a:p>
            <a:r>
              <a:rPr lang="en-GB" dirty="0" smtClean="0"/>
              <a:t>- In wire listener properties file a </a:t>
            </a:r>
            <a:r>
              <a:rPr lang="en-GB" dirty="0" err="1" smtClean="0"/>
              <a:t>url</a:t>
            </a:r>
            <a:r>
              <a:rPr lang="en-GB" dirty="0" smtClean="0"/>
              <a:t> </a:t>
            </a:r>
            <a:r>
              <a:rPr lang="en-GB" dirty="0"/>
              <a:t>including </a:t>
            </a:r>
            <a:r>
              <a:rPr lang="en-GB" dirty="0" smtClean="0"/>
              <a:t>lo_informix1210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593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MONGO DB WIRE LISTENER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Standard installation of Informix server includes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wire listener configuration file, $INFORMIXDIR/</a:t>
            </a:r>
            <a:r>
              <a:rPr lang="en-GB" dirty="0" err="1"/>
              <a:t>etc</a:t>
            </a:r>
            <a:r>
              <a:rPr lang="en-GB" dirty="0"/>
              <a:t>/</a:t>
            </a:r>
            <a:r>
              <a:rPr lang="en-GB" dirty="0" err="1"/>
              <a:t>jsonListener.properties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/>
              <a:t>The </a:t>
            </a:r>
            <a:r>
              <a:rPr lang="en-GB" b="1" dirty="0" err="1"/>
              <a:t>ifxjson</a:t>
            </a:r>
            <a:r>
              <a:rPr lang="en-GB" dirty="0"/>
              <a:t> user, which has REPLICATION privilege group access, is created and added to the </a:t>
            </a:r>
            <a:r>
              <a:rPr lang="en-GB" dirty="0" err="1"/>
              <a:t>url</a:t>
            </a:r>
            <a:r>
              <a:rPr lang="en-GB" dirty="0"/>
              <a:t> parameter in the wire listener configuration file. This user ID is used by the wire listener to connect to Informix. 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/>
              <a:t>The wire listener is started and connected to the MongoDB API and the database server.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62875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MONGO DB WIRE LISTENER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Wire listener default properties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err="1" smtClean="0"/>
              <a:t>sharding.enable</a:t>
            </a:r>
            <a:r>
              <a:rPr lang="en-GB" dirty="0" smtClean="0"/>
              <a:t> false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sharding.parallel.query.enable</a:t>
            </a:r>
            <a:r>
              <a:rPr lang="en-GB" dirty="0"/>
              <a:t> </a:t>
            </a:r>
            <a:r>
              <a:rPr lang="en-GB" dirty="0" smtClean="0"/>
              <a:t>false </a:t>
            </a:r>
            <a:r>
              <a:rPr lang="en-GB" dirty="0"/>
              <a:t># unique </a:t>
            </a:r>
            <a:r>
              <a:rPr lang="en-GB" dirty="0" smtClean="0"/>
              <a:t>SHARD_ID </a:t>
            </a:r>
            <a:r>
              <a:rPr lang="en-GB" dirty="0" err="1" smtClean="0"/>
              <a:t>onconfig</a:t>
            </a: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database.create.enable</a:t>
            </a:r>
            <a:r>
              <a:rPr lang="en-GB" dirty="0"/>
              <a:t> </a:t>
            </a:r>
            <a:r>
              <a:rPr lang="en-GB" dirty="0" smtClean="0"/>
              <a:t>true # Auto-create defaults true!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preparedStatement.cache.enable</a:t>
            </a:r>
            <a:r>
              <a:rPr lang="en-GB" dirty="0" smtClean="0"/>
              <a:t> true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preparedStatement.cache.size</a:t>
            </a:r>
            <a:r>
              <a:rPr lang="en-GB" dirty="0" smtClean="0"/>
              <a:t> 20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authentication.enable</a:t>
            </a:r>
            <a:r>
              <a:rPr lang="en-GB" dirty="0" smtClean="0"/>
              <a:t> false !!</a:t>
            </a:r>
          </a:p>
        </p:txBody>
      </p:sp>
    </p:spTree>
    <p:extLst>
      <p:ext uri="{BB962C8B-B14F-4D97-AF65-F5344CB8AC3E}">
        <p14:creationId xmlns:p14="http://schemas.microsoft.com/office/powerpoint/2010/main" val="965926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MONGO DB WIRE LISTENER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Wire listener default properties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err="1" smtClean="0"/>
              <a:t>authentication.localhost.bypass.enable</a:t>
            </a:r>
            <a:r>
              <a:rPr lang="en-GB" dirty="0" smtClean="0"/>
              <a:t> 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If you connect from the localhost to the Informix </a:t>
            </a:r>
            <a:r>
              <a:rPr lang="en-GB" b="1" dirty="0"/>
              <a:t>admin</a:t>
            </a:r>
            <a:r>
              <a:rPr lang="en-GB" dirty="0"/>
              <a:t> database, and the </a:t>
            </a:r>
            <a:r>
              <a:rPr lang="en-GB" b="1" dirty="0"/>
              <a:t>admin</a:t>
            </a:r>
            <a:r>
              <a:rPr lang="en-GB" dirty="0"/>
              <a:t> database contains no users, this optional parameter indicates whether to grant full administrative access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err="1" smtClean="0"/>
              <a:t>db.authentication</a:t>
            </a:r>
            <a:r>
              <a:rPr lang="en-GB" dirty="0"/>
              <a:t>  </a:t>
            </a:r>
            <a:r>
              <a:rPr lang="en-GB" dirty="0" err="1" smtClean="0"/>
              <a:t>mongdb-cr</a:t>
            </a:r>
            <a:r>
              <a:rPr lang="en-GB" dirty="0" smtClean="0"/>
              <a:t> (</a:t>
            </a:r>
            <a:r>
              <a:rPr lang="en-GB" dirty="0"/>
              <a:t>wire listener) / </a:t>
            </a:r>
            <a:r>
              <a:rPr lang="en-GB" dirty="0" err="1" smtClean="0"/>
              <a:t>informix-mongodb-cr</a:t>
            </a:r>
            <a:r>
              <a:rPr lang="en-GB" dirty="0" smtClean="0"/>
              <a:t> (</a:t>
            </a:r>
            <a:r>
              <a:rPr lang="en-GB" dirty="0" err="1" smtClean="0"/>
              <a:t>db</a:t>
            </a:r>
            <a:r>
              <a:rPr lang="en-GB" dirty="0" smtClean="0"/>
              <a:t> server with PAM)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615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MONGO DB WIRE LISTENER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13538" y="1983545"/>
            <a:ext cx="75262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Wire listener default properties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err="1" smtClean="0"/>
              <a:t>listener.idle.timeout</a:t>
            </a:r>
            <a:r>
              <a:rPr lang="en-GB" dirty="0" smtClean="0"/>
              <a:t> </a:t>
            </a:r>
            <a:r>
              <a:rPr lang="en-GB" dirty="0"/>
              <a:t>default 300000 </a:t>
            </a:r>
            <a:r>
              <a:rPr lang="en-GB" dirty="0" smtClean="0"/>
              <a:t>milliseconds (5 minutes)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err="1" smtClean="0"/>
              <a:t>listener.memoryMonitor.enable</a:t>
            </a:r>
            <a:r>
              <a:rPr lang="en-GB" dirty="0" smtClean="0"/>
              <a:t> true – if memory gets low </a:t>
            </a:r>
          </a:p>
          <a:p>
            <a:r>
              <a:rPr lang="en-GB" dirty="0" smtClean="0"/>
              <a:t>     - discard prepared statements</a:t>
            </a:r>
          </a:p>
          <a:p>
            <a:r>
              <a:rPr lang="en-GB" dirty="0"/>
              <a:t> </a:t>
            </a:r>
            <a:r>
              <a:rPr lang="en-GB" dirty="0" smtClean="0"/>
              <a:t>    - remove idle connections</a:t>
            </a:r>
          </a:p>
          <a:p>
            <a:r>
              <a:rPr lang="en-GB" dirty="0"/>
              <a:t> </a:t>
            </a:r>
            <a:r>
              <a:rPr lang="en-GB" dirty="0" smtClean="0"/>
              <a:t>    - reduce maximum size of responses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err="1" smtClean="0"/>
              <a:t>pool.connections.maximum</a:t>
            </a:r>
            <a:r>
              <a:rPr lang="en-GB" dirty="0" smtClean="0"/>
              <a:t> 50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Can use SSL to encrypt wire listener communications with  both the client and the database sever via </a:t>
            </a:r>
            <a:r>
              <a:rPr lang="en-GB" dirty="0" err="1" smtClean="0"/>
              <a:t>keystore</a:t>
            </a:r>
            <a:r>
              <a:rPr lang="en-GB" dirty="0" smtClean="0"/>
              <a:t>.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9094093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2906</TotalTime>
  <Words>539</Words>
  <Application>Microsoft Office PowerPoint</Application>
  <PresentationFormat>Widescreen</PresentationFormat>
  <Paragraphs>105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Rockwell</vt:lpstr>
      <vt:lpstr>Gallery</vt:lpstr>
      <vt:lpstr>Informix Application Development New Features </vt:lpstr>
      <vt:lpstr>DAVID WILLIAMS BIO</vt:lpstr>
      <vt:lpstr>WIRE LISTENER</vt:lpstr>
      <vt:lpstr>MONGO DB WIRE LISTENER</vt:lpstr>
      <vt:lpstr>MONGO DB WIRE LISTENER</vt:lpstr>
      <vt:lpstr>MONGO DB WIRE LISTENER</vt:lpstr>
      <vt:lpstr>MONGO DB WIRE LISTENER</vt:lpstr>
      <vt:lpstr>MONGO DB WIRE LISTENER</vt:lpstr>
      <vt:lpstr>MONGO DB WIRE LISTENER</vt:lpstr>
      <vt:lpstr>MONGO DB WIRE LISTENER</vt:lpstr>
      <vt:lpstr>MONGO DB WIRE LISTENER</vt:lpstr>
      <vt:lpstr>MONGO DB WIRE LISTENER</vt:lpstr>
      <vt:lpstr>REST WIRE LISTENER</vt:lpstr>
      <vt:lpstr>REST WIRE LISTENER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on Linux</dc:title>
  <dc:creator>individual</dc:creator>
  <cp:lastModifiedBy>individual</cp:lastModifiedBy>
  <cp:revision>62</cp:revision>
  <dcterms:created xsi:type="dcterms:W3CDTF">2017-04-16T19:05:53Z</dcterms:created>
  <dcterms:modified xsi:type="dcterms:W3CDTF">2017-04-26T13:06:20Z</dcterms:modified>
</cp:coreProperties>
</file>